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57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664"/>
    <a:srgbClr val="42B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68E3C-968B-4FC9-8711-DDF6AEDD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84989-012B-4782-853C-7529E733B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299DD6-858B-483B-80A9-BD101115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F7C5-AB2F-4F91-B218-1AB6024F221C}" type="datetimeFigureOut">
              <a:rPr lang="es-ES" smtClean="0"/>
              <a:t>15/11/23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661F5F-60AE-448A-950B-05082F30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FF399-73CE-480E-B250-A044CB2B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8928-4EED-4CC2-B982-5D557294CB2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6DD26F-82D5-6573-8E9F-763C3565B43C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EC6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1351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43E67-50A5-424F-B7E8-44CC97C5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D54506-65D7-4810-9056-6CC7CBF03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B63A37-9BBA-49F5-97AC-2E184AC5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F7C5-AB2F-4F91-B218-1AB6024F221C}" type="datetimeFigureOut">
              <a:rPr lang="es-ES" smtClean="0"/>
              <a:t>15/11/23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D813A7-2A27-4F64-9A28-87CF477B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F4E5AF-1336-43FB-ADB5-D1EA7359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8928-4EED-4CC2-B982-5D557294C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5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87DF70-9368-4386-AAEB-F7C6817F1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32F387-6088-4C04-A019-3C2D67501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A09CF-FBEA-4F63-A391-30CA085A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F7C5-AB2F-4F91-B218-1AB6024F221C}" type="datetimeFigureOut">
              <a:rPr lang="es-ES" smtClean="0"/>
              <a:t>15/11/23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F2E53E-4A41-492E-82C5-94B9A23B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C3C792-C970-4F94-A51B-DC9F0E9B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8928-4EED-4CC2-B982-5D557294C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45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DD835-48A2-4AB8-9A7A-B0CFC412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7981950" cy="10754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F4EAC-8374-4F6A-A997-5FAE2B56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19CA2A-5108-492F-AC19-BED74151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F7C5-AB2F-4F91-B218-1AB6024F221C}" type="datetimeFigureOut">
              <a:rPr lang="es-ES" smtClean="0"/>
              <a:t>15/11/23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8CC75-649C-41E6-8621-319499E9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317BAB-9272-400A-9AAA-AC19A1EC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8928-4EED-4CC2-B982-5D557294CB2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14C6736-7003-5212-1F1B-B627DD0EA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22" y="277625"/>
            <a:ext cx="2255148" cy="6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0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0B8EE-5001-4F32-A841-74F3D367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83C09F-AAE1-43A5-8F9A-8D61EACA8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4255B-C203-46AF-8B6D-A27371BA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F7C5-AB2F-4F91-B218-1AB6024F221C}" type="datetimeFigureOut">
              <a:rPr lang="es-ES" smtClean="0"/>
              <a:t>15/11/23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6FE63C-F973-4C2E-8021-890BC6C6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6A2948-3CAE-4233-AF9E-8A945C85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8928-4EED-4CC2-B982-5D557294CB2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5B0E7BB-0CDC-4F17-1D11-B69EB3E7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22" y="277625"/>
            <a:ext cx="2255148" cy="6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5ACD8-8DED-4A90-8ECD-67787249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19C934-8D2C-42C1-ADDD-3566BB3CE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79BBFB-06B3-4F00-A289-D6BFFE85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B55CC8-9EFD-4F29-A5DF-5054C179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F7C5-AB2F-4F91-B218-1AB6024F221C}" type="datetimeFigureOut">
              <a:rPr lang="es-ES" smtClean="0"/>
              <a:t>15/11/23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B63E4C-2CB7-4516-B128-D0E10D15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7E69C2-451C-43E0-B4B1-A1BCB02D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8928-4EED-4CC2-B982-5D557294CB27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F34BA3F-6E23-A715-6F65-CDCFF964EA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22" y="277625"/>
            <a:ext cx="2255148" cy="6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A781C-3365-4F9E-9B15-052B7C7C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3BA773-5B2F-40D4-9F91-428573CE8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7D6762-4AF1-49FD-B097-2F368794D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279D42-D171-42D2-9155-F8AC7E13B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3D55DF-7AD1-4431-951B-7BC23840C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065664-133D-4749-A620-CAE3A3E1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F7C5-AB2F-4F91-B218-1AB6024F221C}" type="datetimeFigureOut">
              <a:rPr lang="es-ES" smtClean="0"/>
              <a:t>15/11/23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8D9F41-B72A-4A27-AA36-BA07470D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E801BA-FEC0-4F24-8143-645FD8B4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8928-4EED-4CC2-B982-5D557294C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67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8B8C1-B54E-46D9-9459-4DC91DFF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62E2E2-10CA-4908-BB96-06B47951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F7C5-AB2F-4F91-B218-1AB6024F221C}" type="datetimeFigureOut">
              <a:rPr lang="es-ES" smtClean="0"/>
              <a:t>15/11/23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BE52CA-E476-4B49-A96C-DD765546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0A5B01-9FB1-4C94-A728-28ECF427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8928-4EED-4CC2-B982-5D557294CB27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F5B48F1-A16F-4B10-D097-AB108BDEA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22" y="277625"/>
            <a:ext cx="2255148" cy="6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0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09D4C3-1AFC-42E7-9A6C-C2926A61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F7C5-AB2F-4F91-B218-1AB6024F221C}" type="datetimeFigureOut">
              <a:rPr lang="es-ES" smtClean="0"/>
              <a:t>15/11/23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BD3C2C-F22A-4E68-825B-2EC75248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7EBC4B-6613-48F5-AA2F-76BEA7AC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8928-4EED-4CC2-B982-5D557294C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26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6017B-0031-4F17-8E61-CC2D8000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567BB-35FD-459F-B74B-5639CD33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8B0312-72A4-4E04-9F73-740A4153C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95EF7E-F8C5-4618-9CFE-A56DA378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F7C5-AB2F-4F91-B218-1AB6024F221C}" type="datetimeFigureOut">
              <a:rPr lang="es-ES" smtClean="0"/>
              <a:t>15/11/23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29D925-54F0-46A0-BB4D-DCF9AF3E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18C373-E0AC-4AB5-B49C-6146B1E9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8928-4EED-4CC2-B982-5D557294C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4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3E0D3-7D89-489C-A875-D1AF090D3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6C467E-A7CE-4198-AD64-E32222478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6E92DE-5500-471B-929E-209E4D49D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6014D7-F746-4C14-BDFB-6D0619E4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F7C5-AB2F-4F91-B218-1AB6024F221C}" type="datetimeFigureOut">
              <a:rPr lang="es-ES" smtClean="0"/>
              <a:t>15/11/23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EDDB15-1594-467C-AAED-27FAD0E6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C44D6A-B7EB-4833-9A09-E8638D9D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8928-4EED-4CC2-B982-5D557294C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06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F083C7-ED2F-484A-8B61-1C01624B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65" y="97115"/>
            <a:ext cx="7981950" cy="11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F66530-017E-4D6C-B08E-82794B34D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886"/>
            <a:ext cx="10515600" cy="451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1A728-DA98-4C3A-9ED5-1D24AA232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F7C5-AB2F-4F91-B218-1AB6024F221C}" type="datetimeFigureOut">
              <a:rPr lang="es-ES" smtClean="0"/>
              <a:t>15/11/23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040B2-9A1B-4153-88D6-FB2CE3AD2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73660-944A-4925-B609-63F8719A7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8928-4EED-4CC2-B982-5D557294C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03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2B593"/>
          </a:solidFill>
          <a:effectLst>
            <a:outerShdw blurRad="38100" dist="38100" dir="5400000" algn="t" rotWithShape="0">
              <a:prstClr val="black">
                <a:alpha val="72000"/>
              </a:prstClr>
            </a:outerShdw>
          </a:effectLst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02D06E-3947-4F35-BBAA-31A6F91AA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30" y="128345"/>
            <a:ext cx="11459540" cy="1403033"/>
          </a:xfrm>
          <a:prstGeom prst="rect">
            <a:avLst/>
          </a:prstGeom>
          <a:ln>
            <a:noFill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E37D560-1CFC-4140-8097-63DF037EBF95}"/>
              </a:ext>
            </a:extLst>
          </p:cNvPr>
          <p:cNvSpPr txBox="1">
            <a:spLocks/>
          </p:cNvSpPr>
          <p:nvPr/>
        </p:nvSpPr>
        <p:spPr>
          <a:xfrm>
            <a:off x="1043881" y="1628800"/>
            <a:ext cx="9793087" cy="891371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[TÍTULO DE LA TESIS]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F52B9EE3-93CE-4581-ABC3-0E4769F14195}"/>
              </a:ext>
            </a:extLst>
          </p:cNvPr>
          <p:cNvSpPr txBox="1">
            <a:spLocks/>
          </p:cNvSpPr>
          <p:nvPr/>
        </p:nvSpPr>
        <p:spPr>
          <a:xfrm>
            <a:off x="4596931" y="3289373"/>
            <a:ext cx="6893457" cy="55973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[Nombre completo del doctorando]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34EACA9-ABEE-41FF-AD10-998B68A722A8}"/>
              </a:ext>
            </a:extLst>
          </p:cNvPr>
          <p:cNvSpPr txBox="1">
            <a:spLocks/>
          </p:cNvSpPr>
          <p:nvPr/>
        </p:nvSpPr>
        <p:spPr>
          <a:xfrm>
            <a:off x="4596931" y="3906182"/>
            <a:ext cx="6893457" cy="55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Dirigida por [Nombre director]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2D934F89-DA39-48C6-9E43-EE6B87938F2B}"/>
              </a:ext>
            </a:extLst>
          </p:cNvPr>
          <p:cNvSpPr txBox="1">
            <a:spLocks/>
          </p:cNvSpPr>
          <p:nvPr/>
        </p:nvSpPr>
        <p:spPr>
          <a:xfrm>
            <a:off x="4596931" y="4902759"/>
            <a:ext cx="7228839" cy="55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[Programa de doctorado]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D5A4B106-5A3C-4129-8B43-A6163295EE7A}"/>
              </a:ext>
            </a:extLst>
          </p:cNvPr>
          <p:cNvSpPr txBox="1">
            <a:spLocks/>
          </p:cNvSpPr>
          <p:nvPr/>
        </p:nvSpPr>
        <p:spPr>
          <a:xfrm>
            <a:off x="4572273" y="5564235"/>
            <a:ext cx="7487205" cy="55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[Universidad en la que realiza el doctorado]</a:t>
            </a:r>
          </a:p>
        </p:txBody>
      </p:sp>
      <p:pic>
        <p:nvPicPr>
          <p:cNvPr id="2" name="Imagen 1" descr="Interfaz de usuario gráfica, Texto, Aplicación, Sitio web&#10;&#10;Descripción generada automáticamente">
            <a:extLst>
              <a:ext uri="{FF2B5EF4-FFF2-40B4-BE49-F238E27FC236}">
                <a16:creationId xmlns:a16="http://schemas.microsoft.com/office/drawing/2014/main" id="{86CFC5FF-4D78-3F71-A936-D6ED011A7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2" t="14770" r="57404" b="66826"/>
          <a:stretch/>
        </p:blipFill>
        <p:spPr bwMode="auto">
          <a:xfrm>
            <a:off x="186795" y="3204665"/>
            <a:ext cx="4385478" cy="1403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986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Sitio web&#10;&#10;Descripción generada automáticamente">
            <a:extLst>
              <a:ext uri="{FF2B5EF4-FFF2-40B4-BE49-F238E27FC236}">
                <a16:creationId xmlns:a16="http://schemas.microsoft.com/office/drawing/2014/main" id="{E67D512A-3DA2-C262-7453-00E995EB5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2" t="14770" r="57404" b="66826"/>
          <a:stretch/>
        </p:blipFill>
        <p:spPr bwMode="auto">
          <a:xfrm>
            <a:off x="8943584" y="334616"/>
            <a:ext cx="3110630" cy="995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2160CA-95EE-C444-E636-9ACD419E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9F7B6-2A8C-1C1C-B535-366CDAF26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548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F635-4475-7371-DAB5-6BBFAC5D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735E-94A2-5C6B-90F2-7D458152CF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1676D-F51E-C648-A4F0-663790B394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ES"/>
          </a:p>
        </p:txBody>
      </p:sp>
      <p:pic>
        <p:nvPicPr>
          <p:cNvPr id="5" name="Imagen 4" descr="Interfaz de usuario gráfica, Texto, Aplicación, Sitio web&#10;&#10;Descripción generada automáticamente">
            <a:extLst>
              <a:ext uri="{FF2B5EF4-FFF2-40B4-BE49-F238E27FC236}">
                <a16:creationId xmlns:a16="http://schemas.microsoft.com/office/drawing/2014/main" id="{C9143C7E-B5B7-206E-35DD-5105072CD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2" t="14770" r="57404" b="66826"/>
          <a:stretch/>
        </p:blipFill>
        <p:spPr bwMode="auto">
          <a:xfrm>
            <a:off x="8943584" y="334616"/>
            <a:ext cx="3110630" cy="995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00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, Aplicación, Sitio web&#10;&#10;Descripción generada automáticamente">
            <a:extLst>
              <a:ext uri="{FF2B5EF4-FFF2-40B4-BE49-F238E27FC236}">
                <a16:creationId xmlns:a16="http://schemas.microsoft.com/office/drawing/2014/main" id="{1D420446-655C-3A2F-6792-EFBE2794F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2" t="14770" r="57404" b="66826"/>
          <a:stretch/>
        </p:blipFill>
        <p:spPr bwMode="auto">
          <a:xfrm>
            <a:off x="8943584" y="334616"/>
            <a:ext cx="3110630" cy="995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4507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diapositivas_siite23" id="{C6927ADC-6FE5-8740-8B9C-2BD027B3A4AC}" vid="{E6C185CC-954F-1E4B-A1DD-AD5F7DEB06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3</TotalTime>
  <Words>32</Words>
  <Application>Microsoft Macintosh PowerPoint</Application>
  <PresentationFormat>Panorámica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Open Sans</vt:lpstr>
      <vt:lpstr>Open Sans Light</vt:lpstr>
      <vt:lpstr>Open Sans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DEL CARMELO GUTIERREZ PORLAN</dc:creator>
  <cp:lastModifiedBy>ISABEL DEL CARMELO GUTIERREZ PORLAN</cp:lastModifiedBy>
  <cp:revision>1</cp:revision>
  <dcterms:created xsi:type="dcterms:W3CDTF">2023-11-15T13:04:43Z</dcterms:created>
  <dcterms:modified xsi:type="dcterms:W3CDTF">2023-11-15T13:08:31Z</dcterms:modified>
</cp:coreProperties>
</file>