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57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6664"/>
    <a:srgbClr val="42B5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42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9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D68E3C-968B-4FC9-8711-DDF6AEDDA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7784989-012B-4782-853C-7529E733B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9299DD6-858B-483B-80A9-BD1011159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661F5F-60AE-448A-950B-05082F30C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EFF399-73CE-480E-B250-A044CB2B6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56DD26F-82D5-6573-8E9F-763C3565B43C}"/>
              </a:ext>
            </a:extLst>
          </p:cNvPr>
          <p:cNvSpPr/>
          <p:nvPr userDrawn="1"/>
        </p:nvSpPr>
        <p:spPr>
          <a:xfrm>
            <a:off x="0" y="6721475"/>
            <a:ext cx="12192000" cy="136525"/>
          </a:xfrm>
          <a:prstGeom prst="rect">
            <a:avLst/>
          </a:prstGeom>
          <a:solidFill>
            <a:srgbClr val="EC6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613511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343E67-50A5-424F-B7E8-44CC97C502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ED54506-65D7-4810-9056-6CC7CBF034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B63A37-9BBA-49F5-97AC-2E184AC51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1D813A7-2A27-4F64-9A28-87CF477B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5F4E5AF-1336-43FB-ADB5-D1EA7359A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529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587DF70-9368-4386-AAEB-F7C6817F136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632F387-6088-4C04-A019-3C2D67501F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D6A09CF-FBEA-4F63-A391-30CA085A1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F2E53E-4A41-492E-82C5-94B9A23B1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C3C792-C970-4F94-A51B-DC9F0E9BB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2454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BDD835-48A2-4AB8-9A7A-B0CFC412B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7981950" cy="107541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3F4EAC-8374-4F6A-A997-5FAE2B5692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2400"/>
            <a:ext cx="10515600" cy="475456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19CA2A-5108-492F-AC19-BED7415194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F8CC75-649C-41E6-8621-319499E94F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317BAB-9272-400A-9AAA-AC19A1EC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Forma&#10;&#10;Descripción generada automáticamente con confianza baja">
            <a:extLst>
              <a:ext uri="{FF2B5EF4-FFF2-40B4-BE49-F238E27FC236}">
                <a16:creationId xmlns:a16="http://schemas.microsoft.com/office/drawing/2014/main" id="{BF34B43B-CC0A-1D5F-F1E4-75AE9A8422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51"/>
          <a:stretch/>
        </p:blipFill>
        <p:spPr bwMode="auto">
          <a:xfrm>
            <a:off x="8998780" y="226854"/>
            <a:ext cx="2355020" cy="7372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98003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10B8EE-5001-4F32-A841-74F3D36795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E83C09F-AAE1-43A5-8F9A-8D61EACA8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394255B-C203-46AF-8B6D-A27371BA06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B6FE63C-F973-4C2E-8021-890BC6C624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6A2948-3CAE-4233-AF9E-8A945C85B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65B0E7BB-0CDC-4F17-1D11-B69EB3E741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322" y="277625"/>
            <a:ext cx="2255148" cy="66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982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D5ACD8-8DED-4A90-8ECD-67787249A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19C934-8D2C-42C1-ADDD-3566BB3CEC5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C79BBFB-06B3-4F00-A289-D6BFFE8571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1B55CC8-9EFD-4F29-A5DF-5054C1792C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2B63E4C-2CB7-4516-B128-D0E10D156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F7E69C2-451C-43E0-B4B1-A1BCB02D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  <p:pic>
        <p:nvPicPr>
          <p:cNvPr id="10" name="Imagen 9" descr="Forma&#10;&#10;Descripción generada automáticamente con confianza baja">
            <a:extLst>
              <a:ext uri="{FF2B5EF4-FFF2-40B4-BE49-F238E27FC236}">
                <a16:creationId xmlns:a16="http://schemas.microsoft.com/office/drawing/2014/main" id="{828FB34B-C9DB-BE07-AFC3-F48A407CA1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51"/>
          <a:stretch/>
        </p:blipFill>
        <p:spPr bwMode="auto">
          <a:xfrm>
            <a:off x="8998780" y="226854"/>
            <a:ext cx="2355020" cy="73723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25721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4A781C-3365-4F9E-9B15-052B7C7C3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D3BA773-5B2F-40D4-9F91-428573CE8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F7D6762-4AF1-49FD-B097-2F368794D4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8279D42-D171-42D2-9155-F8AC7E13B6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53D55DF-7AD1-4431-951B-7BC23840C0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1065664-133D-4749-A620-CAE3A3E1C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E8D9F41-B72A-4A27-AA36-BA07470D3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CE801BA-FEC0-4F24-8143-645FD8B4C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0167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8B8C1-B54E-46D9-9459-4DC91DFF3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0662E2E2-10CA-4908-BB96-06B479516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0BE52CA-E476-4B49-A96C-DD765546C4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F0A5B01-9FB1-4C94-A728-28ECF4278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  <p:pic>
        <p:nvPicPr>
          <p:cNvPr id="6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BF5B48F1-A16F-4B10-D097-AB108BDEAF8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51322" y="277625"/>
            <a:ext cx="2255148" cy="663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1504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309D4C3-1AFC-42E7-9A6C-C2926A618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3BD3C2C-F22A-4E68-825B-2EC75248D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97EBC4B-6613-48F5-AA2F-76BEA7ACB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5726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06017B-0031-4F17-8E61-CC2D80001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8567BB-35FD-459F-B74B-5639CD330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F8B0312-72A4-4E04-9F73-740A4153C4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D95EF7E-F8C5-4618-9CFE-A56DA378B3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F29D925-54F0-46A0-BB4D-DCF9AF3EF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18C373-E0AC-4AB5-B49C-6146B1E9E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499444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43E0D3-7D89-489C-A875-D1AF090D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C6C467E-A7CE-4198-AD64-E322224781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56E92DE-5500-471B-929E-209E4D49D7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6014D7-F746-4C14-BDFB-6D0619E4B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EDDB15-1594-467C-AAED-27FAD0E637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C44D6A-B7EB-4833-9A09-E8638D9D0F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18060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DF083C7-ED2F-484A-8B61-1C01624B2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4765" y="97115"/>
            <a:ext cx="7981950" cy="1187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CF66530-017E-4D6C-B08E-82794B34DD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661886"/>
            <a:ext cx="10515600" cy="45150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951A728-DA98-4C3A-9ED5-1D24AA2320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4F7C5-AB2F-4F91-B218-1AB6024F221C}" type="datetimeFigureOut">
              <a:rPr lang="es-ES" smtClean="0"/>
              <a:t>3/11/24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3040B2-9A1B-4153-88D6-FB2CE3AD2E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FA73660-944A-4925-B609-63F8719A72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38928-4EED-4CC2-B982-5D557294CB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003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42B593"/>
          </a:solidFill>
          <a:effectLst>
            <a:outerShdw blurRad="38100" dist="38100" dir="5400000" algn="t" rotWithShape="0">
              <a:prstClr val="black">
                <a:alpha val="72000"/>
              </a:prstClr>
            </a:outerShdw>
          </a:effectLst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1">
            <a:extLst>
              <a:ext uri="{FF2B5EF4-FFF2-40B4-BE49-F238E27FC236}">
                <a16:creationId xmlns:a16="http://schemas.microsoft.com/office/drawing/2014/main" id="{2E37D560-1CFC-4140-8097-63DF037EBF95}"/>
              </a:ext>
            </a:extLst>
          </p:cNvPr>
          <p:cNvSpPr txBox="1">
            <a:spLocks/>
          </p:cNvSpPr>
          <p:nvPr/>
        </p:nvSpPr>
        <p:spPr>
          <a:xfrm>
            <a:off x="1043881" y="1628800"/>
            <a:ext cx="9793087" cy="891371"/>
          </a:xfrm>
          <a:prstGeom prst="rect">
            <a:avLst/>
          </a:prstGeom>
        </p:spPr>
        <p:txBody>
          <a:bodyPr anchor="b">
            <a:norm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E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[TÍTULO DE LA TESIS]</a:t>
            </a:r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F52B9EE3-93CE-4581-ABC3-0E4769F14195}"/>
              </a:ext>
            </a:extLst>
          </p:cNvPr>
          <p:cNvSpPr txBox="1">
            <a:spLocks/>
          </p:cNvSpPr>
          <p:nvPr/>
        </p:nvSpPr>
        <p:spPr>
          <a:xfrm>
            <a:off x="4596931" y="3289373"/>
            <a:ext cx="6893457" cy="559730"/>
          </a:xfrm>
          <a:prstGeom prst="rect">
            <a:avLst/>
          </a:prstGeom>
        </p:spPr>
        <p:txBody>
          <a:bodyPr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 dirty="0"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rPr>
              <a:t>[Nombre completo del doctorando]</a:t>
            </a:r>
          </a:p>
        </p:txBody>
      </p:sp>
      <p:sp>
        <p:nvSpPr>
          <p:cNvPr id="9" name="Subtítulo 2">
            <a:extLst>
              <a:ext uri="{FF2B5EF4-FFF2-40B4-BE49-F238E27FC236}">
                <a16:creationId xmlns:a16="http://schemas.microsoft.com/office/drawing/2014/main" id="{F34EACA9-ABEE-41FF-AD10-998B68A722A8}"/>
              </a:ext>
            </a:extLst>
          </p:cNvPr>
          <p:cNvSpPr txBox="1">
            <a:spLocks/>
          </p:cNvSpPr>
          <p:nvPr/>
        </p:nvSpPr>
        <p:spPr>
          <a:xfrm>
            <a:off x="4596931" y="3906182"/>
            <a:ext cx="6893457" cy="559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Dirigida por [Nombre director]</a:t>
            </a:r>
          </a:p>
        </p:txBody>
      </p:sp>
      <p:sp>
        <p:nvSpPr>
          <p:cNvPr id="10" name="Subtítulo 2">
            <a:extLst>
              <a:ext uri="{FF2B5EF4-FFF2-40B4-BE49-F238E27FC236}">
                <a16:creationId xmlns:a16="http://schemas.microsoft.com/office/drawing/2014/main" id="{2D934F89-DA39-48C6-9E43-EE6B87938F2B}"/>
              </a:ext>
            </a:extLst>
          </p:cNvPr>
          <p:cNvSpPr txBox="1">
            <a:spLocks/>
          </p:cNvSpPr>
          <p:nvPr/>
        </p:nvSpPr>
        <p:spPr>
          <a:xfrm>
            <a:off x="4596931" y="4902759"/>
            <a:ext cx="7228839" cy="559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Doctorado Interuniversitario en Tecnología Educativa</a:t>
            </a:r>
          </a:p>
        </p:txBody>
      </p:sp>
      <p:sp>
        <p:nvSpPr>
          <p:cNvPr id="11" name="Subtítulo 2">
            <a:extLst>
              <a:ext uri="{FF2B5EF4-FFF2-40B4-BE49-F238E27FC236}">
                <a16:creationId xmlns:a16="http://schemas.microsoft.com/office/drawing/2014/main" id="{D5A4B106-5A3C-4129-8B43-A6163295EE7A}"/>
              </a:ext>
            </a:extLst>
          </p:cNvPr>
          <p:cNvSpPr txBox="1">
            <a:spLocks/>
          </p:cNvSpPr>
          <p:nvPr/>
        </p:nvSpPr>
        <p:spPr>
          <a:xfrm>
            <a:off x="4572273" y="5564235"/>
            <a:ext cx="7487205" cy="5597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[Universidad en la que realiza el doctorado]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6596552-0131-AAC4-68AC-E39EAFF4C3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7918" y="377629"/>
            <a:ext cx="9424264" cy="83951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Forma&#10;&#10;Descripción generada automáticamente con confianza baja">
            <a:extLst>
              <a:ext uri="{FF2B5EF4-FFF2-40B4-BE49-F238E27FC236}">
                <a16:creationId xmlns:a16="http://schemas.microsoft.com/office/drawing/2014/main" id="{8E22D8B0-C84C-3ACE-5E9C-7F761CCD767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451"/>
          <a:stretch/>
        </p:blipFill>
        <p:spPr bwMode="auto">
          <a:xfrm>
            <a:off x="1227918" y="3289373"/>
            <a:ext cx="3255008" cy="10189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7998693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160CA-95EE-C444-E636-9ACD419EE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46982"/>
            <a:ext cx="7981950" cy="1075418"/>
          </a:xfrm>
        </p:spPr>
        <p:txBody>
          <a:bodyPr/>
          <a:lstStyle/>
          <a:p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9F7B6-2A8C-1C1C-B535-366CDAF26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2548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1DF635-4475-7371-DAB5-6BBFAC5D72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91735E-94A2-5C6B-90F2-7D458152CF6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81676D-F51E-C648-A4F0-663790B3949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93002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137FDA8-D480-6325-A647-A4C71AB5180D}"/>
              </a:ext>
            </a:extLst>
          </p:cNvPr>
          <p:cNvSpPr txBox="1"/>
          <p:nvPr/>
        </p:nvSpPr>
        <p:spPr>
          <a:xfrm>
            <a:off x="9750175" y="56507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45079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lantilla_diapositivas_siite23" id="{C6927ADC-6FE5-8740-8B9C-2BD027B3A4AC}" vid="{E6C185CC-954F-1E4B-A1DD-AD5F7DEB06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de Office</Template>
  <TotalTime>14</TotalTime>
  <Words>32</Words>
  <Application>Microsoft Macintosh PowerPoint</Application>
  <PresentationFormat>Panorámica</PresentationFormat>
  <Paragraphs>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0" baseType="lpstr">
      <vt:lpstr>Arial</vt:lpstr>
      <vt:lpstr>Calibri</vt:lpstr>
      <vt:lpstr>Open Sans</vt:lpstr>
      <vt:lpstr>Open Sans Light</vt:lpstr>
      <vt:lpstr>Open Sans SemiBold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ISABEL DEL CARMELO GUTIERREZ PORLAN</dc:creator>
  <cp:lastModifiedBy>Francisco Javier Carrera Farran</cp:lastModifiedBy>
  <cp:revision>3</cp:revision>
  <dcterms:created xsi:type="dcterms:W3CDTF">2023-11-15T13:04:43Z</dcterms:created>
  <dcterms:modified xsi:type="dcterms:W3CDTF">2024-11-03T11:50:14Z</dcterms:modified>
</cp:coreProperties>
</file>